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bddf59d6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bddf59d6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bddf59d6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bddf59d6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bddf59d6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bddf59d6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bddf59d6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bddf59d6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bddf59d63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bddf59d6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bddf59d63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bddf59d6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bddf59d63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bddf59d63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dc93648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dc93648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3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6.png"/><Relationship Id="rId16" Type="http://schemas.openxmlformats.org/officeDocument/2006/relationships/image" Target="../media/image5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3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6.png"/><Relationship Id="rId16" Type="http://schemas.openxmlformats.org/officeDocument/2006/relationships/image" Target="../media/image5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196575" y="1132650"/>
            <a:ext cx="3480000" cy="24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36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marcas como creadoras de contenido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1" name="Google Shape;61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4" name="Google Shape;64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295725" y="1398000"/>
            <a:ext cx="40986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 la evolución de social media, formatos y narrativa, algunas marcas también han evolucionado para no solo contratar a creadores de contenido o influencers y en su lugar convertirse en uno, generando contenido propio y de valor para su audiencia. Si te interesa llevar a tu marca al siguiente nivel, convirtiéndola en creadora de contenido, este episodio es para ti, pues te compartimos una guía con los puntos clave a considerar para dar los primeros pasos y para mantener las buenas prácticas que lograrán que las personas quieran ver tu trabajo y escuchar tus historias. </a:t>
            </a:r>
            <a:endParaRPr sz="1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95725" y="286275"/>
            <a:ext cx="432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latin typeface="Montserrat"/>
                <a:ea typeface="Montserrat"/>
                <a:cs typeface="Montserrat"/>
                <a:sym typeface="Montserrat"/>
              </a:rPr>
              <a:t> EPISODIO 36 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Las marcas como creadoras de contenido.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4561400" y="1679500"/>
            <a:ext cx="10500" cy="3065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4" name="Google Shape;74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5" name="Google Shape;7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/>
        </p:nvSpPr>
        <p:spPr>
          <a:xfrm>
            <a:off x="4801100" y="1587900"/>
            <a:ext cx="38091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Comenzar a crear contenido.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 oportunidades fuera de la caja.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 más allá del presupuesto.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95850" y="1387675"/>
            <a:ext cx="82809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Necesitamos ser muy </a:t>
            </a: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auténticos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 nuestra marca y pensar en ella como si fuese una </a:t>
            </a: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creadora de contenido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95850" y="4374125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4878750" y="4007300"/>
            <a:ext cx="4169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Fernando Mosqueda 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Partner &amp; Growth Director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745775" y="1211825"/>
            <a:ext cx="17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Una personalidad 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877250" y="3798900"/>
            <a:ext cx="5235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 marca al crear contenido tiene que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transformarse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en una especie de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 física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sea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empática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capaz de ganarse la confianza de las personas y de los usuarios a los cuales busca llegar. </a:t>
            </a:r>
            <a:endParaRPr i="1"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74475" y="1300650"/>
            <a:ext cx="2226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Tiene que tener valores </a:t>
            </a:r>
            <a:r>
              <a:rPr b="1" lang="es" sz="18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4924250" y="1162250"/>
            <a:ext cx="178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Un público objetivo </a:t>
            </a:r>
            <a:endParaRPr sz="1500"/>
          </a:p>
        </p:txBody>
      </p:sp>
      <p:sp>
        <p:nvSpPr>
          <p:cNvPr id="98" name="Google Shape;98;p16"/>
          <p:cNvSpPr txBox="1"/>
          <p:nvPr/>
        </p:nvSpPr>
        <p:spPr>
          <a:xfrm>
            <a:off x="1154850" y="361850"/>
            <a:ext cx="668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La autenticidad como pieza clave </a:t>
            </a:r>
            <a:endParaRPr b="1" sz="2000">
              <a:solidFill>
                <a:srgbClr val="9900FF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334750" y="1139150"/>
            <a:ext cx="1643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Una imagen establecida </a:t>
            </a:r>
            <a:r>
              <a:rPr b="1" lang="es" sz="18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9450" y="1789025"/>
            <a:ext cx="2009876" cy="20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495850" y="736250"/>
            <a:ext cx="76326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tema de los </a:t>
            </a:r>
            <a:r>
              <a:rPr b="1"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formatos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importa y hoy en 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día ya es más fácil generar otro tipo de piezas para todas las marcas”.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95850" y="4374125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949925" y="4007300"/>
            <a:ext cx="3097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 </a:t>
            </a:r>
            <a:b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MCK COO &amp; Partner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6105400" y="1887100"/>
            <a:ext cx="1986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Ese es el verdadero reto de querer vender de manera creativa.</a:t>
            </a: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1212275" y="4070025"/>
            <a:ext cx="689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 idea es  que el mensaje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penetre en la mente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consumidor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del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espectador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Puede no consumirte, pero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partir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ese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momento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puede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tenerte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como un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referente.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i="1"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200425" y="2022675"/>
            <a:ext cx="2226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Tener una historia es fundamental para poder vender. </a:t>
            </a:r>
            <a:endParaRPr b="1" sz="15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123775" y="382775"/>
            <a:ext cx="706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El mejor marketing no se siente como marketing </a:t>
            </a:r>
            <a:endParaRPr b="1" sz="2000">
              <a:solidFill>
                <a:srgbClr val="9900FF"/>
              </a:solidFill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6529909">
            <a:off x="4165892" y="2616031"/>
            <a:ext cx="984655" cy="138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034" y="1345399"/>
            <a:ext cx="1928376" cy="18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495850" y="1256200"/>
            <a:ext cx="82809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Piensen como marca: ¿Quién soy?¿Qué quiero decir? ¿A quién le quiero hablar? ¿Qué quiero lograr?”</a:t>
            </a:r>
            <a:endParaRPr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95850" y="4374125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6022200" y="4007300"/>
            <a:ext cx="3025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Andrés Costes 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Key Creative Lead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5196575" y="1132650"/>
            <a:ext cx="3480000" cy="24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36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marcas como creadoras de contenido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41" name="Google Shape;141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44" name="Google Shape;144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